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sldIdLst>
    <p:sldId id="259" r:id="rId2"/>
    <p:sldId id="258" r:id="rId3"/>
    <p:sldId id="257" r:id="rId4"/>
    <p:sldId id="261" r:id="rId5"/>
    <p:sldId id="264" r:id="rId6"/>
    <p:sldId id="266" r:id="rId7"/>
    <p:sldId id="270" r:id="rId8"/>
    <p:sldId id="269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99" autoAdjust="0"/>
    <p:restoredTop sz="99655" autoAdjust="0"/>
  </p:normalViewPr>
  <p:slideViewPr>
    <p:cSldViewPr showGuides="1">
      <p:cViewPr varScale="1">
        <p:scale>
          <a:sx n="116" d="100"/>
          <a:sy n="116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3BB40-FC45-48C5-9FEC-F30A063E35AD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4CCFF-BEE8-4C88-B514-5428A0B23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4CCFF-BEE8-4C88-B514-5428A0B23A0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4CCFF-BEE8-4C88-B514-5428A0B23A0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626A-7273-4A87-B1E1-83963DE0995A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251B-67FE-47EF-BCE7-8779631AF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626A-7273-4A87-B1E1-83963DE0995A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251B-67FE-47EF-BCE7-8779631AF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626A-7273-4A87-B1E1-83963DE0995A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251B-67FE-47EF-BCE7-8779631AF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626A-7273-4A87-B1E1-83963DE0995A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251B-67FE-47EF-BCE7-8779631AF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626A-7273-4A87-B1E1-83963DE0995A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251B-67FE-47EF-BCE7-8779631AF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626A-7273-4A87-B1E1-83963DE0995A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251B-67FE-47EF-BCE7-8779631AF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626A-7273-4A87-B1E1-83963DE0995A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251B-67FE-47EF-BCE7-8779631AF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626A-7273-4A87-B1E1-83963DE0995A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251B-67FE-47EF-BCE7-8779631AF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626A-7273-4A87-B1E1-83963DE0995A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251B-67FE-47EF-BCE7-8779631AF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626A-7273-4A87-B1E1-83963DE0995A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251B-67FE-47EF-BCE7-8779631AF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626A-7273-4A87-B1E1-83963DE0995A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A251B-67FE-47EF-BCE7-8779631AF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6626A-7273-4A87-B1E1-83963DE0995A}" type="datetimeFigureOut">
              <a:rPr lang="ru-RU" smtClean="0"/>
              <a:pPr/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A251B-67FE-47EF-BCE7-8779631AF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85728"/>
            <a:ext cx="8715436" cy="32465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Местное отделение </a:t>
            </a:r>
          </a:p>
          <a:p>
            <a:pPr algn="ctr">
              <a:lnSpc>
                <a:spcPct val="150000"/>
              </a:lnSpc>
            </a:pPr>
            <a:r>
              <a:rPr lang="ru-RU" sz="2800" cap="none" spc="0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ТВЕРСКОГО   РЕГИОНАЛЬНОГО   ОТДЕЛЕНИЯ</a:t>
            </a:r>
          </a:p>
          <a:p>
            <a:pPr algn="ctr">
              <a:lnSpc>
                <a:spcPct val="150000"/>
              </a:lnSpc>
            </a:pPr>
            <a:r>
              <a:rPr lang="ru-RU" sz="2800" cap="none" spc="0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ОБЩЕРОССИЙСКОЙ   ОБЩЕСТВЕННОЙ ОРГАНИЗАЦИИ   ИНВАЛИДОВ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«ВСЕРОССИЙСКОЕ   ОБЩЕСТВО   ГЛУХИХ»</a:t>
            </a:r>
            <a:endParaRPr lang="ru-RU" sz="2400" cap="none" spc="0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achcity.com/images/photos/medium/article811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36083" y="3571876"/>
            <a:ext cx="3071834" cy="3071834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785926"/>
            <a:ext cx="85725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Местное отделение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ТВЕРСКОГО РЕГИОНАЛЬНОГО ОТДЕЛЕНИЯ ОБЩЕРОССИЙСКОЙ  ОБЩЕСТВЕННОЙ ОРГАНИЗАЦИИ ИНВАЛИДОВ «ВСЕРОССИЙСКОЕ ОБЩЕСТВО ГЛУХИХ»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создано в 1951 году.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Главной задачей МО ТРООООИ «ВОИ» является выражение и защита законных прав и интересов граждан Российской Федерации с нарушениями слуха, их социальная реабилитация и интеграция в современное общество, обеспечение равных с другими гражданами возможностей.</a:t>
            </a:r>
          </a:p>
        </p:txBody>
      </p:sp>
      <p:pic>
        <p:nvPicPr>
          <p:cNvPr id="4" name="Picture 2" descr="http://achcity.com/images/photos/medium/article811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4777" y="357166"/>
            <a:ext cx="1214446" cy="1214446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28802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В Местном отделении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верского регионального отделения Общероссийской общественной организации инвалидов «Всероссийское общество глухих»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состоит </a:t>
            </a:r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Первый председатель общества</a:t>
            </a:r>
          </a:p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Борисенков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Василий Михайлович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achcity.com/images/photos/medium/article811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54074" y="500042"/>
            <a:ext cx="1035851" cy="1035851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7257" y="428604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настоящее время общество возглавляет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Аверьянова Людмила Петровна </a:t>
            </a:r>
          </a:p>
        </p:txBody>
      </p:sp>
      <p:pic>
        <p:nvPicPr>
          <p:cNvPr id="1026" name="Picture 2" descr="C:\Users\1\Desktop\Общество глухих\170615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2809" y="1428736"/>
            <a:ext cx="3458381" cy="5199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39" y="2274838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ТООООО «ВОГ» сотрудничает с: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Администрациями района и города;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Территориальным отделом социальной защиты населения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Нелидовского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района Тверской области;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Пенсионным фондом РФ;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предприятиями и организациями города.</a:t>
            </a:r>
          </a:p>
        </p:txBody>
      </p:sp>
      <p:pic>
        <p:nvPicPr>
          <p:cNvPr id="3" name="Picture 2" descr="http://achcity.com/images/photos/medium/article811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18356" y="500042"/>
            <a:ext cx="1071570" cy="107157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285861"/>
            <a:ext cx="87154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Традиционные встречи за чашкой чая в дни рождений.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Встречи с подрастающим поколением и интересными людьми.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Посещение воинских захоронений.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Встречи, посвящённые Дню пожилого человека, Дню инвалидов, Всемирному дню глухих.</a:t>
            </a:r>
          </a:p>
        </p:txBody>
      </p:sp>
      <p:pic>
        <p:nvPicPr>
          <p:cNvPr id="3074" name="Picture 2" descr="C:\Users\1\Desktop\Общество глухих\160615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143248"/>
            <a:ext cx="4214842" cy="2727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514289" y="285728"/>
            <a:ext cx="431765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Мероприятия  </a:t>
            </a:r>
          </a:p>
          <a:p>
            <a:pPr algn="ctr"/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Местного отделения ВОГ</a:t>
            </a:r>
            <a:endParaRPr lang="ru-RU" sz="28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6" name="Picture 2" descr="C:\Users\1\Desktop\Общество глухих\170615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4254497" cy="3072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5786" y="4143380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Мероприятие в ДКШ «75 лет ВОГ»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(29.09.2001 г.)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2132" y="2000240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Посещение воинского захоронения в д.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Карпово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1\Desktop\Общество глухих\17061501 - копия.JPG"/>
          <p:cNvPicPr>
            <a:picLocks noChangeAspect="1" noChangeArrowheads="1"/>
          </p:cNvPicPr>
          <p:nvPr/>
        </p:nvPicPr>
        <p:blipFill>
          <a:blip r:embed="rId2"/>
          <a:srcRect l="17287" r="4255" b="17770"/>
          <a:stretch>
            <a:fillRect/>
          </a:stretch>
        </p:blipFill>
        <p:spPr bwMode="auto">
          <a:xfrm>
            <a:off x="285720" y="642918"/>
            <a:ext cx="4847068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1\Desktop\Общество глухих\160615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928934"/>
            <a:ext cx="5031838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\Desktop\Общество глухих\16061501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876"/>
            <a:ext cx="4786346" cy="3001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5786446" y="928671"/>
            <a:ext cx="285752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Поджунас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В.И.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Попова Е.В.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Козловская М.А.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Аверьянова Л.П.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Новикова В.И.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Козловский В.И.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Новиков Г.П.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Маркелова Т.Д.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Зуева Д.В.</a:t>
            </a: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Чеханова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М.М.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Тимофеева П.К.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Новикова Г.Н.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Николаева Е.И.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214290"/>
            <a:ext cx="61436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Активные члены организации</a:t>
            </a:r>
          </a:p>
        </p:txBody>
      </p:sp>
      <p:pic>
        <p:nvPicPr>
          <p:cNvPr id="1026" name="Picture 2" descr="C:\Users\1\Desktop\Общество глухих\16061503.JPG"/>
          <p:cNvPicPr>
            <a:picLocks noChangeAspect="1" noChangeArrowheads="1"/>
          </p:cNvPicPr>
          <p:nvPr/>
        </p:nvPicPr>
        <p:blipFill>
          <a:blip r:embed="rId3"/>
          <a:srcRect l="1515" t="4628" r="1515"/>
          <a:stretch>
            <a:fillRect/>
          </a:stretch>
        </p:blipFill>
        <p:spPr bwMode="auto">
          <a:xfrm>
            <a:off x="1142976" y="928670"/>
            <a:ext cx="4429156" cy="2852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143380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Почтовый адрес: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172523, Тверская область,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 Нелидово, ул.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Рабочая, д.1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Председатель: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Аверьянова Людмила Петровна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achcity.com/images/photos/medium/article811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428604"/>
            <a:ext cx="1143008" cy="1143008"/>
          </a:xfrm>
          <a:prstGeom prst="ellipse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1714488"/>
            <a:ext cx="871543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Местное отделение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ТВЕРСКОГО   РЕГИОНАЛЬНОГО   ОТДЕЛЕНИЯ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ОБЩЕРОССИЙСКОЙ   ОБЩЕСТВЕННОЙ ОРГАНИЗАЦИИ   ИНВАЛИДОВ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«ВСЕРОССИЙСКОЕ   ОБЩЕСТВО   ГЛУХИХ»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Тема26</Template>
  <TotalTime>2326</TotalTime>
  <Words>280</Words>
  <Application>Microsoft Office PowerPoint</Application>
  <PresentationFormat>Экран (4:3)</PresentationFormat>
  <Paragraphs>55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Тема10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1986</cp:revision>
  <dcterms:created xsi:type="dcterms:W3CDTF">2015-06-09T04:18:54Z</dcterms:created>
  <dcterms:modified xsi:type="dcterms:W3CDTF">2015-06-24T11:27:55Z</dcterms:modified>
</cp:coreProperties>
</file>