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8000"/>
    <a:srgbClr val="CC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2F50-EA75-4C1A-98D3-4DA3D49C251E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444C1-428C-42E8-BA62-B009A3F25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6429420" cy="21431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Общероссийская общественная организация инвалидов «Всероссийское ордена Трудового Красного Знамени общество слепых»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Documents and Settings\2\Рабочий стол\общество слепых\28yan1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42852"/>
            <a:ext cx="2214578" cy="1660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3214686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8000"/>
                </a:solidFill>
              </a:rPr>
              <a:t>Нелидовская</a:t>
            </a:r>
            <a:r>
              <a:rPr lang="ru-RU" sz="4400" b="1" dirty="0" smtClean="0">
                <a:solidFill>
                  <a:srgbClr val="008000"/>
                </a:solidFill>
              </a:rPr>
              <a:t> местная организация ВОС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2\Рабочий стол\Общество слепых ред\работа\100_668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14686"/>
            <a:ext cx="4286280" cy="32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2\Рабочий стол\Общество слепых ред\работа\100_668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14290"/>
            <a:ext cx="415656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38683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Социальный проект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«В кругу друзей»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07194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Чествование членов ВОС в красном уголке  по адресу ул. Лесная д.5 кв.6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2\Рабочий стол\Общество слепых ред\работа\100_669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643314"/>
            <a:ext cx="3929090" cy="290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2\Рабочий стол\Общество слепых ред\работа\100_676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14290"/>
            <a:ext cx="447284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1435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Награждение  памятной медалью к 70-летию Великой Отечественной войны члена ВОС Королёвой А.Ф.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478632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Поздравление с 65-летием образования местного отделения ВОС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92922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Николай Скобликов – поэт, автор поэтического сборника «Дорога домой».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428868"/>
            <a:ext cx="300243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187913" y="955701"/>
            <a:ext cx="405458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714752"/>
            <a:ext cx="4179887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428868"/>
            <a:ext cx="3017837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357166"/>
            <a:ext cx="4108449" cy="296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357166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«Нелидово в годы Великой Отечественной войны». Совместное мероприятие с Центральной библиотекой.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4071966" cy="27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3929066"/>
            <a:ext cx="3916564" cy="260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8702" y="357166"/>
            <a:ext cx="38664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400050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Тверская областная специальная библиотека для слепых им. М.И. Суворова предоставляет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Нелидовской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центральной библиотеке во временное пользование специализированную литературу для членов ВОС.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929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Мероприятия с участием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Нелидовского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местного отделения ВОС: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- «</a:t>
            </a:r>
            <a:r>
              <a:rPr lang="ru-RU" sz="2800" b="1" dirty="0" err="1" smtClean="0">
                <a:solidFill>
                  <a:srgbClr val="C00000"/>
                </a:solidFill>
              </a:rPr>
              <a:t>Восовские</a:t>
            </a:r>
            <a:r>
              <a:rPr lang="ru-RU" sz="2800" b="1" dirty="0" smtClean="0">
                <a:solidFill>
                  <a:srgbClr val="C00000"/>
                </a:solidFill>
              </a:rPr>
              <a:t> дни»;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«Неделя белой трости»;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фестиваль «Дарите  радость людям»;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празднование памятных и юбилейных дат;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 творческие конкурсы;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-  экскурсии и поездки.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C:\Documents and Settings\2\Рабочий стол\Общество слепых ред\работа\100_668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429000"/>
            <a:ext cx="4106043" cy="30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Смоленск\100_689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Смоленск\100_689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500438"/>
            <a:ext cx="4258306" cy="296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157161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Поездка в г. Смоленск. 2015 г.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58246" cy="26432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Материалы к презентации представила: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председатель МО ВСО Островская В.А.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500043"/>
            <a:ext cx="8643966" cy="128588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Девиз Всероссийского общества слепых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РАВНЫЕ ПРАВА – РАВНЫЕ ВОЗМОЖНОСТИ!</a:t>
            </a:r>
            <a:endParaRPr lang="ru-RU" sz="3200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8711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357166"/>
            <a:ext cx="8501122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</a:rPr>
              <a:t>Основные цели: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защита прав и интересов инвалидов по зрению;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участие в определении и реализации государственной политики в отношении инвалидов;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содействие в реализации государственных полномочий в медицинской, профессиональной, социальной реабилитации и интеграции;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приобщении незрячих к труду, образованию, культуре и спорту, улучшении их материально-бытовых условий.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8596" y="357166"/>
            <a:ext cx="8429684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</a:rPr>
              <a:t>Задачи: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выявлять инвалидов по зрению, вести учет и вовлекать их в члены ВОС. Привлекать зрячих граждан к работе в Обществе для обеспечения выполнения уставных задач ВОС;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 участвовать  в осуществлении мероприятиях  по социальной защите, реабилитации и интеграции инвалидов по зрению;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 совместно с органами законодательной и исполнительной власти субъектов РФ и органами местного самоуправления создает инвалидам по зрению необходимые условия для реализации гражданских и социально-экономических прав и возможностей;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участвовать в формировании доступной среды жизнедеятельности и обеспечении беспрепятственного доступа инвалидов по зрению к объектам социальной, производственной и транспортной инфраструктуры;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участвовать в разработке и реализации комплексных программ социальной защиты инвалидов.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ИСТОРИЯ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02" y="1142984"/>
            <a:ext cx="84297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Нелидовская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ТПО ВОС была организована Великолукской областной организацией ВОС 23 февраля 1950 года.</a:t>
            </a:r>
          </a:p>
          <a:p>
            <a:pPr algn="just"/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17529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57422" y="2143116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Островская Валентина Анатольевна- председатель МО. Награждена грамотой ЦП ВОС в 2006г.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7413" name="Picture 5" descr="C:\Documents and Settings\2\Рабочий стол\общество слепых\index_image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1861939" cy="2214578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500298" y="4500570"/>
            <a:ext cx="63579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Симашкина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Любовь Фёдоровна – секретарь. Награждена грамотой ЦП ВОС в 2000г, знаком «Заслуженный работник ВОС» в 2001г.,Грамотой Губернатора Тверской области в 2008г.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2844" y="357166"/>
            <a:ext cx="900115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Нелидовская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местная организация ВОС обслуживает инвалидов, проживающих в г. Нелидово, 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Торопецком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Западнодвинском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Андреапольском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 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Пеновском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Оленинском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 Жарковском и Бельском районах.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настоящее время на учёте в организации состоит 220 членов ВОС, из них – 209 инвалидов по зрению.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ПАРТНЁРЫ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9" y="1285860"/>
            <a:ext cx="771530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Администрация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Нелидовского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Территориальное отделение социальной защиты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 комплексный центр социального обслуживания населения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Церковь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Балыкинской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иконы Божией Матери г. Нелидово</a:t>
            </a:r>
          </a:p>
          <a:p>
            <a:pPr>
              <a:buFont typeface="Wingdings" pitchFamily="2" charset="2"/>
              <a:buChar char="Ø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Государственное казённое учреждение культуры «Тверская областная специализированная библиотека для слепых им. М.И. Суворова»</a:t>
            </a:r>
          </a:p>
          <a:p>
            <a:pPr>
              <a:buFont typeface="Wingdings" pitchFamily="2" charset="2"/>
              <a:buChar char="Ø"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Центральная библиотека г. Нелидово</a:t>
            </a:r>
          </a:p>
          <a:p>
            <a:pPr>
              <a:buFont typeface="Wingdings" pitchFamily="2" charset="2"/>
              <a:buChar char="Ø"/>
            </a:pP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photos\S105092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photos\S105092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500438"/>
            <a:ext cx="4054480" cy="29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photos\S105093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00438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6248" y="428604"/>
            <a:ext cx="4857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Фестиваль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«Дарите радость людям».</a:t>
            </a:r>
          </a:p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 г. Торжок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2\Рабочий стол\Общество слепых ред\работа\100_666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2928934"/>
            <a:ext cx="4310134" cy="33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2\Рабочий стол\Общество слепых ред\работа\100_667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642918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Социальный проект «В кругу друзей»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Посещение членов ВОС на дому.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408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Общероссийская общественная организация инвалидов «Всероссийское ордена Трудового Красного Знамени общество слепых» </vt:lpstr>
      <vt:lpstr>Слайд 2</vt:lpstr>
      <vt:lpstr>Слайд 3</vt:lpstr>
      <vt:lpstr>Слайд 4</vt:lpstr>
      <vt:lpstr>ИСТОРИЯ</vt:lpstr>
      <vt:lpstr>Слайд 6</vt:lpstr>
      <vt:lpstr>ПАРТНЁРЫ </vt:lpstr>
      <vt:lpstr>Слайд 8</vt:lpstr>
      <vt:lpstr>Слайд 9</vt:lpstr>
      <vt:lpstr>Слайд 10</vt:lpstr>
      <vt:lpstr>Слайд 11</vt:lpstr>
      <vt:lpstr>Николай Скобликов – поэт, автор поэтического сборника «Дорога домой».</vt:lpstr>
      <vt:lpstr>Слайд 13</vt:lpstr>
      <vt:lpstr>Слайд 14</vt:lpstr>
      <vt:lpstr> Мероприятия с участием Нелидовского местного отделения ВОС:  - «Восовские дни»; - «Неделя белой трости»; - фестиваль «Дарите  радость людям»; - празднование памятных и юбилейных дат; -  творческие конкурсы; -  экскурсии и поездки.      </vt:lpstr>
      <vt:lpstr>Слайд 16</vt:lpstr>
      <vt:lpstr>Материалы к презентации представила: председатель МО ВСО Островская В.А.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Нелидовская местная организация</dc:title>
  <dc:creator>2</dc:creator>
  <cp:lastModifiedBy>1</cp:lastModifiedBy>
  <cp:revision>36</cp:revision>
  <dcterms:created xsi:type="dcterms:W3CDTF">2015-06-08T12:29:32Z</dcterms:created>
  <dcterms:modified xsi:type="dcterms:W3CDTF">2015-07-28T11:32:30Z</dcterms:modified>
</cp:coreProperties>
</file>