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9" r:id="rId2"/>
    <p:sldId id="258" r:id="rId3"/>
    <p:sldId id="257" r:id="rId4"/>
    <p:sldId id="260" r:id="rId5"/>
    <p:sldId id="261" r:id="rId6"/>
    <p:sldId id="264" r:id="rId7"/>
    <p:sldId id="270" r:id="rId8"/>
    <p:sldId id="263" r:id="rId9"/>
    <p:sldId id="267" r:id="rId10"/>
    <p:sldId id="266" r:id="rId11"/>
    <p:sldId id="269" r:id="rId12"/>
    <p:sldId id="265" r:id="rId13"/>
    <p:sldId id="262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5517" autoAdjust="0"/>
  </p:normalViewPr>
  <p:slideViewPr>
    <p:cSldViewPr showGuides="1"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3BB40-FC45-48C5-9FEC-F30A063E35AD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4CCFF-BEE8-4C88-B514-5428A0B23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4CCFF-BEE8-4C88-B514-5428A0B23A0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4CCFF-BEE8-4C88-B514-5428A0B23A0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626A-7273-4A87-B1E1-83963DE0995A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251B-67FE-47EF-BCE7-8779631AF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626A-7273-4A87-B1E1-83963DE0995A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251B-67FE-47EF-BCE7-8779631AF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626A-7273-4A87-B1E1-83963DE0995A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251B-67FE-47EF-BCE7-8779631AF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626A-7273-4A87-B1E1-83963DE0995A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251B-67FE-47EF-BCE7-8779631AF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626A-7273-4A87-B1E1-83963DE0995A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251B-67FE-47EF-BCE7-8779631AF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626A-7273-4A87-B1E1-83963DE0995A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251B-67FE-47EF-BCE7-8779631AF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626A-7273-4A87-B1E1-83963DE0995A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251B-67FE-47EF-BCE7-8779631AF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626A-7273-4A87-B1E1-83963DE0995A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251B-67FE-47EF-BCE7-8779631AF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626A-7273-4A87-B1E1-83963DE0995A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251B-67FE-47EF-BCE7-8779631AF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626A-7273-4A87-B1E1-83963DE0995A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251B-67FE-47EF-BCE7-8779631AF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626A-7273-4A87-B1E1-83963DE0995A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251B-67FE-47EF-BCE7-8779631AF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6626A-7273-4A87-B1E1-83963DE0995A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A251B-67FE-47EF-BCE7-8779631AF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овости -Местные новости п. Горноправдинск и района -По просьбам членов общественной организации Х–МРО &quot;Всероссийское общество 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42852"/>
            <a:ext cx="1714512" cy="80682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273" y="785794"/>
            <a:ext cx="896545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Нелидовское</a:t>
            </a:r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отделение </a:t>
            </a:r>
          </a:p>
          <a:p>
            <a:pPr algn="ctr">
              <a:lnSpc>
                <a:spcPct val="150000"/>
              </a:lnSpc>
            </a:pPr>
            <a:r>
              <a:rPr lang="ru-RU" sz="24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ТВЕРСКОЙ ОБЛАСТНОЙ ОРГАНИЗАЦИИ</a:t>
            </a:r>
          </a:p>
          <a:p>
            <a:pPr algn="ctr">
              <a:lnSpc>
                <a:spcPct val="150000"/>
              </a:lnSpc>
            </a:pPr>
            <a:r>
              <a:rPr lang="ru-RU" sz="24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ОБЩЕРОССИЙСКОЙ </a:t>
            </a:r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ОБЩЕСТВЕННОЙ ОРГАНИЗАЦИИ </a:t>
            </a:r>
            <a:endParaRPr lang="ru-RU" sz="2400" b="1" cap="none" spc="0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«ВСЕРОССИЙСКОЕ   ОБЩЕСТВО   ИНВАЛИДОВ»</a:t>
            </a:r>
            <a:endParaRPr lang="ru-RU" sz="20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1\Desktop\Общество инвалидов\1106150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68179" y="3247068"/>
            <a:ext cx="4761276" cy="3325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Общество инвалидов\110615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9058" y="1357298"/>
            <a:ext cx="5013100" cy="3503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G:\Общество инвалидов\110615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3071810"/>
            <a:ext cx="4725902" cy="34718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http://www.bmr-portal.ru/system/files/%D0%9E%D0%BB%D0%B8%D0%BC%D0%BF%D0%B8%D0%B0%D0%B4%D0%B0%20%D1%8D%D0%BC%D0%B1%D0%BB%D0%B5%D0%BC%D0%B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5000636"/>
            <a:ext cx="2000264" cy="16889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2014 году члены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Нелидовского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отделения ВОИ посетили мероприятие, посвящённое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Паралимпийскому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огню в Твери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G:\Общество инвалидов\110615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14744" y="1643050"/>
            <a:ext cx="5000660" cy="3335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G:\Общество инвалидов\11061511 - копи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3345030"/>
            <a:ext cx="4786346" cy="32988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2015 году к 70-летию Победы в Великой Отечественной войне члены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Нелидовского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отделения ВОИ приняли участие в возложении цветов к мемориалу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воинской славы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72074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Почётный гражданин </a:t>
            </a:r>
          </a:p>
          <a:p>
            <a:pPr algn="ctr"/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города Нелидово</a:t>
            </a:r>
          </a:p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Белов Николай Александрович</a:t>
            </a:r>
          </a:p>
        </p:txBody>
      </p:sp>
      <p:pic>
        <p:nvPicPr>
          <p:cNvPr id="1026" name="Picture 2" descr="G:\Общество инвалидов\110615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428604"/>
            <a:ext cx="2935458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714744" y="428604"/>
            <a:ext cx="52149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 лет в деятельности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Нелидовского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отделения ВОИ принимают участие 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Почётный гражданин города Нелидово Белов Н.А.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Председатель общества ветеранов шахтёров  Баранов М.П.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Врач-стоматолог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Спиридович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Э.С.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Учитель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Архипенкова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Т.С.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Участница ВОВ Васильева Л.А.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Ветеран ВОВ Пономарёва А.П.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2014 году в общество вступили 10 человек, а в 2015 к настоящему времени уже 16 человек.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Общество инвалидов\110615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14488"/>
            <a:ext cx="5525345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072198" y="1142984"/>
            <a:ext cx="28575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Волкова Л.А.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Дранникова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М.Ф.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Крюкова О.Л.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Манухова Н.Е.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Николаева Т.Ю.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Орлова Р.М.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Синякова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В.Ф.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Столяров И.А.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Тарасова Н.П.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85728"/>
            <a:ext cx="6143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Активные члены организации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579" y="357166"/>
            <a:ext cx="85368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и.о. председателя правления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Нелидовского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отделения ТООООО «ВОИ»</a:t>
            </a:r>
          </a:p>
          <a:p>
            <a:pPr algn="ctr"/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Николаева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Тамара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Юрьевна </a:t>
            </a:r>
          </a:p>
        </p:txBody>
      </p:sp>
      <p:pic>
        <p:nvPicPr>
          <p:cNvPr id="3074" name="Picture 2" descr="C:\Users\1\Desktop\Общество инвалидов\150615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293120"/>
            <a:ext cx="2857520" cy="4143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500174"/>
            <a:ext cx="871543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Нелидовское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отделение Тверской областной организации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Общероссийской общественной организации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«Всероссийское общество инвалидов»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172500, Тверская область,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Нелидово, пл. Ленина, д. 2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8(48266)5-46-69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Новости -Местные новости п. Горноправдинск и района -По просьбам членов общественной организации Х–МРО &quot;Всероссийское общество 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21901" y="214290"/>
            <a:ext cx="1500198" cy="705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071546"/>
            <a:ext cx="85725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Нелидовское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отделение Тверской областной организации Общероссийской общественной организации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«Всероссийское общество инвалидов» создано в 1992 году.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Цели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Нелидовского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отделения ТООООО «ВОИ» 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защита прав и интересов инвалидов;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обеспечение инвалидам равных с другими гражданами возможностей участия во всех сферах жизни общества;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интеграция инвалидов в общество.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Основная задача: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постоянное взаимодействие с органами представительной и исполнительной власти в решении проблем инвалидов.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Новости -Местные новости п. Горноправдинск и района -По просьбам членов общественной организации Х–МРО &quot;Всероссийское общество 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21901" y="214290"/>
            <a:ext cx="1500198" cy="705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3841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Нелидовском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отделении Тверской областной организации Общероссийской общественной организации «Всероссийское общество инвалидов» состоит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человек, из них: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с ограниченными возможностями,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законные представители инвалидов.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1992 по 2000 гг. председателями ВОИ были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Осипов А., Медведев В.И., Степанов Б.Н.</a:t>
            </a:r>
          </a:p>
        </p:txBody>
      </p:sp>
      <p:pic>
        <p:nvPicPr>
          <p:cNvPr id="3" name="Picture 2" descr="Новости -Местные новости п. Горноправдинск и района -По просьбам членов общественной организации Х–МРО &quot;Всероссийское общество 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2603" y="285728"/>
            <a:ext cx="1678793" cy="790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2943" y="500042"/>
            <a:ext cx="7358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2000 по 2008 гг. общество возглавляла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Манухова Нина Егоровна</a:t>
            </a:r>
          </a:p>
        </p:txBody>
      </p:sp>
      <p:pic>
        <p:nvPicPr>
          <p:cNvPr id="1026" name="Picture 2" descr="H:\BROTHER\150615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8954" y="1857364"/>
            <a:ext cx="2886092" cy="4429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2009 по 2015 гг. общество возглавляла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Майкова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Галина Иосифовна</a:t>
            </a:r>
          </a:p>
        </p:txBody>
      </p:sp>
      <p:pic>
        <p:nvPicPr>
          <p:cNvPr id="3074" name="Picture 2" descr="G:\Общество инвалидов\11061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785926"/>
            <a:ext cx="3945433" cy="4643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455" y="1643050"/>
            <a:ext cx="82510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Нелидовское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отделение ТООООО «ВОИ» сотрудничает с: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Администрациями района и города;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Территориальным отделом социальной защиты населения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Нелидовского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района Тверской области;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Пенсионным фондом РФ;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Нелидовским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межрайонным филиалом № 4 Фонда социального страхования РФ;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предприятиями и организациями города.</a:t>
            </a:r>
          </a:p>
        </p:txBody>
      </p:sp>
      <p:pic>
        <p:nvPicPr>
          <p:cNvPr id="3" name="Picture 2" descr="Новости -Местные новости п. Горноправдинск и района -По просьбам членов общественной организации Х–МРО &quot;Всероссийское общество 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2603" y="500042"/>
            <a:ext cx="1678793" cy="790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928670"/>
            <a:ext cx="87154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Мероприятия, проводимые ВОИ разнообразны. Среди них: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традиционные встречи за чашкой чая в дни рождений, в праздничные даты;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встречи с подрастающим поколением и интересными людьми;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участие в региональных, российских и международных конкурсах;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различные экскурсионные поездки.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0585" y="285728"/>
            <a:ext cx="75228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Мероприятия  </a:t>
            </a:r>
            <a:r>
              <a:rPr lang="ru-RU" sz="2800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Нелидовского</a:t>
            </a:r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отделения ВОИ</a:t>
            </a:r>
            <a:endParaRPr lang="ru-RU" sz="28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 descr="C:\Users\1\Desktop\Общество инвалидов\15061503 - копи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248" y="2928934"/>
            <a:ext cx="4500594" cy="3043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1\Desktop\Общество инвалидов\110615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2714620"/>
            <a:ext cx="429619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428728" y="5857892"/>
            <a:ext cx="1928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Торопец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(26.06.2014)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6000768"/>
            <a:ext cx="3786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Поздравления учащихся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№ 5 с праздником 8 Марта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357298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Региональный конкурс «Вместе сможем больше». Лауреаты и победители: Крюкова О.Л., Столяров И.А., Новиков В.А.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Конкурс «Филантроп». Лауреаты: Крюкова О.Л., Столяров И.А.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Выставка творческих работ членов общества в Музейном выставочном центре.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1\Desktop\Общество инвалидов\11061504 - копи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6" y="2928934"/>
            <a:ext cx="4248157" cy="2771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1\Desktop\Общество инвалидов\110615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214" y="3643314"/>
            <a:ext cx="3962786" cy="2724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87520" y="357166"/>
            <a:ext cx="696895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мероприятиях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регионального и муниципального уровня</a:t>
            </a:r>
            <a:endParaRPr lang="ru-RU" sz="28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5857892"/>
            <a:ext cx="3000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Работы Крюковой О.Л.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Мануховой Н.Е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Общество инвалидов\11061502 - копи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428868"/>
            <a:ext cx="4559263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7158" y="357166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2013 году ВОИ отметило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25-летие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К этой дате были приурочены культурно-массовые мероприятия: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шахматный турнир;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круглый стол с Главой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Нелидовского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района В.В. Расовым;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встреча поколений в гимназии № 2 и многие другие.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715016"/>
            <a:ext cx="4214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Строганов В.Н.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Спиридович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Э.С.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«Сражение» за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2000" dirty="0"/>
          </a:p>
        </p:txBody>
      </p:sp>
      <p:pic>
        <p:nvPicPr>
          <p:cNvPr id="6" name="Picture 2" descr="C:\Users\1\Desktop\Общество инвалидов\150615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2786058"/>
            <a:ext cx="4214842" cy="3226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500694" y="6000768"/>
            <a:ext cx="2857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«Встреча поколений»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Гимназия № 2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1703</TotalTime>
  <Words>589</Words>
  <Application>Microsoft Office PowerPoint</Application>
  <PresentationFormat>Экран (4:3)</PresentationFormat>
  <Paragraphs>93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1362</cp:revision>
  <dcterms:created xsi:type="dcterms:W3CDTF">2015-06-09T04:18:54Z</dcterms:created>
  <dcterms:modified xsi:type="dcterms:W3CDTF">2015-07-28T11:29:51Z</dcterms:modified>
</cp:coreProperties>
</file>